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ink/ink1.xml" ContentType="application/inkml+xml"/>
  <Override PartName="/ppt/ink/ink2.xml" ContentType="application/inkml+xml"/>
  <Override PartName="/ppt/ink/ink3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</p:sldIdLst>
  <p:sldSz cx="12801600" cy="12192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60"/>
  </p:normalViewPr>
  <p:slideViewPr>
    <p:cSldViewPr snapToGrid="0">
      <p:cViewPr varScale="1">
        <p:scale>
          <a:sx n="37" d="100"/>
          <a:sy n="37" d="100"/>
        </p:scale>
        <p:origin x="1950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8-26T18:27:17.205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0 23272,'1815'73'0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8-26T18:28:13.799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1 226 24575,'1860'0'0,"-3262"0"0,1513-1 0,3-1 0,-1 5 0,172 25 0,-166-8 0,0-6 0,205-2 0,-379-13 0,-13 0 0,-133 13 0,29 15 0,-2-8 0,-228-4 0,334-18 0,-39 1 0,95 2 0,1 1 0,0 0 0,-1 1 0,1 0 0,0 1 0,-17 6 0,26-8 0,0 0 0,0 0 0,0 0 0,1 0 0,-1 0 0,0 0 0,1 0 0,-1 0 0,0 1 0,1-1 0,-1 1 0,1-1 0,0 1 0,0 0 0,-1-1 0,1 1 0,0 0 0,0 0 0,1 0 0,-1 0 0,0 0 0,1 0 0,-1 0 0,0 3 0,2-2 0,-1-1 0,0 0 0,1 0 0,0 1 0,-1-1 0,1 0 0,0 0 0,0 0 0,0 0 0,1 0 0,-1 0 0,0 0 0,1 0 0,-1-1 0,1 1 0,0 0 0,0-1 0,-1 1 0,1-1 0,0 0 0,0 0 0,4 2 0,35 15 0,1-2 0,0-2 0,1-2 0,74 12 0,-53-12 0,106 24 0,257 20 0,-71-16 0,-17-1 0,-516 3 0,78-28 0,-141 4 0,-104-19 0,169-2 0,-489 2 0,1397 1 0,-676-3 0,0-2 0,-1-3 0,0-2 0,68-22 0,-115 29 0,0 0 0,0-1 0,0 0 0,0-1 0,-1 0 0,0 0 0,10-10 0,-16 14 0,0 0 0,-1 0 0,1 0 0,-1-1 0,1 1 0,-1 0 0,0-1 0,0 1 0,1-1 0,-1 0 0,0 1 0,0-1 0,0 0 0,-1 0 0,1 0 0,0 1 0,-1-1 0,1 0 0,-1 0 0,0 0 0,0 0 0,1 0 0,-1 0 0,0 0 0,-1 0 0,1 0 0,0 0 0,-1 0 0,1 0 0,-1 0 0,1 0 0,-1 1 0,0-1 0,0 0 0,0 0 0,0 1 0,0-1 0,0 0 0,0 1 0,-1-1 0,-1-1 0,-3-2 0,-1 1 0,0-1 0,1 1 0,-1 0 0,-1 1 0,1 0 0,0 0 0,-1 1 0,1 0 0,-1 0 0,-11-1 0,-18-1 0,-42 1 0,56 2 0,-49-3 0,-1-3 0,-76-19 0,-139-45 0,272 66 0,-28-8 0,45 13 0,-1 0 0,0 0 0,0 0 0,0-1 0,0 1 0,1 0 0,-1 0 0,0 0 0,0 0 0,0 0 0,0-1 0,0 1 0,1 0 0,-1 0 0,0 0 0,0 0 0,0-1 0,0 1 0,0 0 0,0 0 0,0 0 0,0-1 0,0 1 0,0 0 0,0 0 0,0 0 0,0-1 0,0 1 0,0 0 0,0 0 0,0 0 0,0-1 0,0 1 0,0 0 0,0 0 0,0 0 0,0-1 0,0 1 0,-1 0 0,1 0 0,0 0 0,0 0 0,0-1 0,0 1 0,0 0 0,0 0 0,-1 0 0,1 0 0,0 0 0,0 0 0,0-1 0,-1 1 0,1 0 0,0 0 0,0 0 0,0 0 0,0 0 0,-1 0 0,23-4 0,-1 0 0,1 2 0,0 1 0,0 0 0,26 3 0,10 0 0,128 7 0,233 42 0,-415-50 0,197 32 0,-67-9 0,217 11 0,-313-36 0,39 4 0,-77-3 0,1 0 0,-1 0 0,1 0 0,-1 0 0,1 0 0,-1 0 0,0 0 0,1 0 0,-1 0 0,1 0 0,-1 0 0,1 0 0,-1 0 0,0 0 0,1 0 0,-1 0 0,1 1 0,-1-1 0,0 0 0,1 0 0,-1 0 0,1 1 0,-1-1 0,0 0 0,0 1 0,1-1 0,-1 0 0,0 1 0,1-1 0,-1 0 0,0 1 0,0-1 0,0 1 0,1-1 0,-1 0 0,0 1 0,0-1 0,0 1 0,0-1 0,0 1 0,0-1 0,0 0 0,0 1 0,0 0 0,-16 12 0,-7-4 0,0-2 0,0 0 0,0-2 0,-45 5 0,-22 5 0,-184 36 0,54-11 0,105-21 0,-210 9 0,-116-29 0,213-2 0,786 3 0,-574-3 0,0-1 0,0 0 0,0-1 0,-25-12 0,10 5 0,-132-60 0,154 68 0,1 0 0,0 0 0,0-1 0,1-1 0,-1 1 0,-7-8 0,15 12 0,-1 0 0,0 0 0,0 0 0,0 0 0,1 0 0,-1 0 0,0 0 0,1 0 0,-1 0 0,1 0 0,-1 0 0,1 0 0,0 0 0,-1 0 0,1 0 0,0-1 0,0 1 0,0 0 0,0 0 0,0 0 0,0-3 0,1 3 0,0-1 0,0 1 0,0-1 0,1 1 0,-1-1 0,0 1 0,1 0 0,-1 0 0,0-1 0,1 1 0,0 0 0,-1 1 0,1-1 0,-1 0 0,1 0 0,0 1 0,0-1 0,-1 1 0,4-1 0,33-7 0,0 2 0,1 2 0,-1 1 0,1 2 0,40 5 0,-11-2 0,132 1 0,-192-4 0,-8-1 0,-19-7 0,-36-7 0,-204-26 0,32 8 0,-40-6 0,513 39 0,-113 4 0,193-7 0,-319 4 0,-1-1 0,1 1 0,0-1 0,0-1 0,-1 1 0,1-1 0,-1 0 0,1-1 0,-1 1 0,0-1 0,11-7 0,-17 9 0,0 1 0,1 0 0,-1-1 0,0 1 0,1 0 0,-1-1 0,0 1 0,0-1 0,0 1 0,1 0 0,-1-1 0,0 1 0,0-1 0,0 1 0,0-1 0,0 1 0,1-1 0,-1 1 0,0-1 0,0 1 0,0-1 0,-1 1 0,1-1 0,0 1 0,0 0 0,0-1 0,0 1 0,0-1 0,0 1 0,-1-1 0,1 1 0,0 0 0,0-1 0,-1 1 0,1-1 0,0 1 0,-1 0 0,1-1 0,0 1 0,-1 0 0,1-1 0,0 1 0,-1 0 0,1 0 0,-1-1 0,0 1 0,-23-10 0,-8 3 0,-1 2 0,-49-2 0,-35-6 0,80 6 0,6 3 0,0-3 0,0 0 0,-56-22 0,84 27 0,0 1 0,0 0 0,1-1 0,-1 1 0,1-1 0,-1 0 0,1 0 0,0 0 0,-1 0 0,1 0 0,-3-5 0,5 7 0,-1-1 0,1 1 0,0-1 0,0 0 0,-1 1 0,1-1 0,0 0 0,0 0 0,0 1 0,0-1 0,0 0 0,0 1 0,0-1 0,0 0 0,1 1 0,-1-1 0,0 0 0,0 1 0,0-1 0,1 0 0,-1 1 0,0-1 0,1 1 0,-1-1 0,1 0 0,-1 1 0,0-1 0,1 1 0,-1-1 0,2 0 0,3-2 0,0 0 0,1 0 0,0 1 0,-1-1 0,1 1 0,0 0 0,0 1 0,0-1 0,10 0 0,101-7 0,196 9 0,-144 4 0,165-3 0,-370-2 0,0-1 0,1-2 0,-1-2 0,-37-10 0,-57-14 0,-52-15 0,134 33 0,-1 1 0,-53-4 0,64 12 0,0-3 0,1-1 0,0-2 0,-48-17 0,85 25 0,-1 1 0,0 0 0,0 0 0,1 0 0,-1-1 0,0 1 0,0-1 0,1 1 0,-1 0 0,0-1 0,1 1 0,-1-1 0,0 1 0,1-1 0,-1 0 0,1 1 0,-1-1 0,1 0 0,-1 1 0,1-1 0,-1-1 0,12-6 0,31 2 0,453 2 0,-262 8 0,109-4 0,-387 0 0,-42-1 0,-121 15 0,-487 48 0,636-60 0,0 2 0,0 3 0,1 2 0,-83 24 0,141-33 0,-1 0 0,1 0 0,-1 0 0,1 0 0,0 0 0,-1 0 0,1 1 0,-1-1 0,1 0 0,0 0 0,-1 0 0,1 0 0,-1 0 0,1 1 0,0-1 0,-1 0 0,1 0 0,0 0 0,-1 1 0,1-1 0,0 0 0,0 1 0,-1-1 0,1 0 0,0 1 0,0-1 0,-1 0 0,1 1 0,0-1 0,0 0 0,0 1 0,0-1 0,-1 1 0,15 4 0,29-1 0,145-5 0,-103-1 0,168 17 0,-63 14 0,266 5 0,-188-36 0,-300 15 0,-66 16 0,-116 10 0,-1-9 0,-1-9 0,-237-8 0,409-15 0,31 0 0,1 1 0,-1 1 0,1 0 0,-1 0 0,1 1 0,0 1 0,-1 0 0,1 1 0,-13 5 0,24-8 0,1 0 0,-1 0 0,0 0 0,1 0 0,-1 0 0,1 1 0,-1-1 0,0 0 0,1 0 0,-1 1 0,1-1 0,-1 0 0,1 1 0,-1-1 0,1 0 0,-1 1 0,1-1 0,0 1 0,-1-1 0,1 1 0,0-1 0,-1 1 0,1-1 0,0 1 0,-1-1 0,1 1 0,0 0 0,0-1 0,0 1 0,0-1 0,0 1 0,-1 0 0,1-1 0,0 1 0,0-1 0,0 1 0,1 0 0,-1-1 0,0 1 0,0-1 0,0 1 0,0 0 0,1-1 0,-1 1 0,0-1 0,0 1 0,1-1 0,-1 1 0,0-1 0,1 1 0,-1-1 0,1 1 0,-1-1 0,1 1 0,-1-1 0,1 0 0,-1 1 0,1-1 0,-1 0 0,1 1 0,-1-1 0,1 0 0,-1 0 0,1 0 0,0 0 0,-1 1 0,2-1 0,42 15 0,19-5 0,-1-4 0,1-2 0,71-5 0,-59 0 0,133 14 0,-177-8 0,404 46 0,-371-48 0,-1 4 0,0 2 0,114 33 0,-164-34 0,-26-3 0,-29-2 0,-32 1 0,-122 20 0,18 14 0,-157 26 0,148-49 0,-279-13 0,223-6 0,199 4 0,30 0 0,26 0 0,1550 1 0,-1580-3 0,0-1 0,0 0 0,0-2 0,-21-7 0,-36-8 0,-7 8 0,-138-3 0,60 7 0,-41-24 0,41 5 0,114 22 0,215 1 0,410 6 0,-1358-2 0,754-1 0,0 0 0,-1-2 0,1-2 0,1 0 0,-30-10 0,-111-51 0,122 46 0,12 5 0,31 15 0,0 0 0,-1 0 0,1 0 0,0 0 0,0 0 0,0 0 0,-1-1 0,1 1 0,0 0 0,0 0 0,0 0 0,0 0 0,-1 0 0,1 0 0,0-1 0,0 1 0,0 0 0,0 0 0,0 0 0,0 0 0,-1-1 0,1 1 0,0 0 0,0 0 0,0 0 0,0-1 0,0 1 0,0 0 0,0 0 0,0 0 0,0-1 0,0 1 0,0 0 0,0 0 0,0-1 0,0 1 0,0 0 0,0 0 0,0 0 0,0-1 0,0 1 0,0 0 0,0 0 0,1 0 0,-1-1 0,0 1 0,0 0 0,0 0 0,0 0 0,0 0 0,1 0 0,-1-1 0,0 1 0,0 0 0,0 0 0,19-6 0,23 3 0,495 3 0,-203 4 0,150-4 0,-534 0 0,1-1 0,-1-3 0,-95-20 0,-92-48 0,201 60 0,-55-9 0,65 16 0,1-1 0,0 0 0,0-2 0,0-1 0,-25-14 0,46 21 0,-53-29 0,1-2 0,2-2 0,-62-54 0,114 88 0,1 0 0,-1 0 0,1 0 0,0 0 0,-1 0 0,1-1 0,0 1 0,0 0 0,0-1 0,0 1 0,0-1 0,0 1 0,0-1 0,1 0 0,-1 1 0,1-1 0,-1 0 0,1 1 0,-1-1 0,1 0 0,0 0 0,0-2 0,1 3 0,-1-1 0,1 1 0,0 0 0,0 0 0,0 0 0,0 0 0,0-1 0,0 1 0,1 1 0,-1-1 0,0 0 0,0 0 0,1 0 0,-1 1 0,0-1 0,1 0 0,-1 1 0,1 0 0,-1-1 0,3 1 0,14-4 0,-1 2 0,1 1 0,25 0 0,-31 1 0,631 7 0,-1752-7 0,1664 0 0,-510 2 0,0 3 0,1 2 0,55 15 0,-48-9 0,98 10 0,132-17 0,-272-4 0,0 0 0,0 1 0,0 0 0,0 0 0,-1 1 0,15 8 0,-23-11 0,1 0 0,-1 1 0,1 0 0,-1-1 0,0 1 0,0 0 0,0 0 0,0 0 0,0 0 0,0 1 0,0-1 0,2 5 0,-3-5 0,-1-1 0,0 1 0,0-1 0,1 1 0,-1-1 0,0 1 0,0-1 0,0 1 0,-1-1 0,1 1 0,0-1 0,0 0 0,-1 1 0,1-1 0,-1 1 0,0-1 0,1 0 0,-1 1 0,0-1 0,0 0 0,1 0 0,-1 1 0,0-1 0,0 0 0,0 0 0,-2 1 0,-4 3 0,1 0 0,-1-1 0,1 0 0,-1 0 0,0-1 0,-1 0 0,1 0 0,0 0 0,-1-1 0,0-1 0,-11 3 0,-17 0 0,-42 0 0,56-3 0,-405-2 0,176-3 0,233 4 0,-59 2 0,73-1 0,-1-1 0,0 1 0,1 0 0,-1 0 0,1 1 0,-1-1 0,1 1 0,0 0 0,-1 0 0,1 0 0,0 1 0,-7 5 0,11-8 0,0 1 0,0-1 0,-1 0 0,1 1 0,0-1 0,-1 0 0,1 1 0,0-1 0,0 0 0,0 1 0,-1-1 0,1 0 0,0 1 0,0-1 0,0 1 0,0-1 0,0 1 0,0-1 0,0 0 0,0 1 0,0-1 0,0 1 0,0-1 0,0 1 0,0-1 0,0 0 0,0 1 0,0-1 0,0 1 0,1-1 0,-1 0 0,0 1 0,0-1 0,0 0 0,1 1 0,-1-1 0,0 0 0,1 1 0,-1-1 0,0 0 0,0 1 0,1-1 0,19 11 0,-14-9 0,33 15 0,0-1 0,2-3 0,0-1 0,0-2 0,1-2 0,0-2 0,0-2 0,52-1 0,-63-4 0,-4 1 0,-24 1 0,-12 1 0,-207 56 0,33-6 0,147-45 0,-39 11 0,69-16 0,0 0 0,1 0 0,0 0 0,0 1 0,0 0 0,0 0 0,0 0 0,0 1 0,1-1 0,-5 6 0,8-8 0,1-1 0,-1 1 0,1 0 0,0 0 0,0-1 0,-1 1 0,1 0 0,0 0 0,0 0 0,0-1 0,0 1 0,0 0 0,0 0 0,0 0 0,0 0 0,0-1 0,0 1 0,1 0 0,-1 0 0,0-1 0,0 1 0,1 0 0,-1 0 0,0-1 0,1 1 0,-1 0 0,1-1 0,-1 1 0,1 0 0,0-1 0,-1 1 0,1-1 0,-1 1 0,1-1 0,0 1 0,0-1 0,-1 1 0,1-1 0,0 0 0,1 1 0,39 20 0,-32-17 0,17 6 0,0-1 0,0-1 0,1-1 0,33 4 0,-29-6 0,0 1 0,39 14 0,-68-19 0,1 0 0,-1 0 0,1 0 0,-1 0 0,0 0 0,1 0 0,-1 1 0,0-1 0,0 1 0,0-1 0,0 1 0,3 3 0,-5-4 0,0-1 0,0 1 0,0-1 0,0 1 0,0-1 0,0 1 0,0-1 0,0 1 0,0 0 0,0-1 0,0 1 0,0-1 0,0 1 0,0-1 0,0 1 0,0-1 0,-1 1 0,1-1 0,0 1 0,0-1 0,-1 1 0,1-1 0,0 1 0,-1-1 0,1 0 0,0 1 0,-1-1 0,1 0 0,-1 1 0,1-1 0,0 0 0,-1 1 0,1-1 0,-1 0 0,-6 4 0,0-1 0,0-1 0,1 1 0,-1-1 0,-1 0 0,-10 1 0,5-1 0,-16 2 0,23-3 0,13 0 0,601-5 0,-574 4 0,-1-2 0,53-10 0,-71 9 0,0-1 0,-1 0 0,1-1 0,-1 0 0,1-2 0,-2 1 0,27-18 0,-35 21 0,-1-1 0,0 0 0,1 0 0,-1-1 0,0 1 0,-1-1 0,1 1 0,-1-1 0,0 0 0,0-1 0,-1 1 0,0 0 0,0-1 0,0 1 0,0-1 0,-1 0 0,0 0 0,1-10 0,-2 11 0,-1 1 0,1 0 0,-1-1 0,0 1 0,0 0 0,0 0 0,-1 0 0,1 0 0,-1 0 0,0 0 0,0 0 0,0 0 0,-1 1 0,1-1 0,-1 1 0,0 0 0,0 0 0,0 0 0,-1 0 0,1 0 0,-1 1 0,1-1 0,-1 1 0,0 0 0,-7-3 0,-12-3 0,1 1 0,-28-4 0,199 12-1365,-86 1-5461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8-26T18:28:32.801"/>
    </inkml:context>
    <inkml:brush xml:id="br0">
      <inkml:brushProperty name="width" value="0.1" units="cm"/>
      <inkml:brushProperty name="height" value="0.1" units="cm"/>
    </inkml:brush>
  </inkml:definitions>
  <inkml:trace contextRef="#ctx0" brushRef="#br0">261 381 24575,'0'-12'0,"0"-16"0,-12-4 0,-17 3 0,-3-5 0,4-9 0,-6 2 0,3-3 0,-5 5 0,3-3 0,8 6-8191</inkml:trace>
</inkml:ink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60120" y="1995312"/>
            <a:ext cx="10881360" cy="4244622"/>
          </a:xfrm>
        </p:spPr>
        <p:txBody>
          <a:bodyPr anchor="b"/>
          <a:lstStyle>
            <a:lvl1pPr algn="ctr">
              <a:defRPr sz="8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0200" y="6403623"/>
            <a:ext cx="9601200" cy="2943577"/>
          </a:xfrm>
        </p:spPr>
        <p:txBody>
          <a:bodyPr/>
          <a:lstStyle>
            <a:lvl1pPr marL="0" indent="0" algn="ctr">
              <a:buNone/>
              <a:defRPr sz="3360"/>
            </a:lvl1pPr>
            <a:lvl2pPr marL="640080" indent="0" algn="ctr">
              <a:buNone/>
              <a:defRPr sz="2800"/>
            </a:lvl2pPr>
            <a:lvl3pPr marL="1280160" indent="0" algn="ctr">
              <a:buNone/>
              <a:defRPr sz="2520"/>
            </a:lvl3pPr>
            <a:lvl4pPr marL="1920240" indent="0" algn="ctr">
              <a:buNone/>
              <a:defRPr sz="2240"/>
            </a:lvl4pPr>
            <a:lvl5pPr marL="2560320" indent="0" algn="ctr">
              <a:buNone/>
              <a:defRPr sz="2240"/>
            </a:lvl5pPr>
            <a:lvl6pPr marL="3200400" indent="0" algn="ctr">
              <a:buNone/>
              <a:defRPr sz="2240"/>
            </a:lvl6pPr>
            <a:lvl7pPr marL="3840480" indent="0" algn="ctr">
              <a:buNone/>
              <a:defRPr sz="2240"/>
            </a:lvl7pPr>
            <a:lvl8pPr marL="4480560" indent="0" algn="ctr">
              <a:buNone/>
              <a:defRPr sz="2240"/>
            </a:lvl8pPr>
            <a:lvl9pPr marL="5120640" indent="0" algn="ctr">
              <a:buNone/>
              <a:defRPr sz="224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AC19A6-5D4A-4E6E-8C13-6CE91DE03026}" type="datetimeFigureOut">
              <a:rPr lang="en-US" smtClean="0"/>
              <a:t>8/26/2025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16006-3808-410E-9AE0-EED881B03D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62340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AC19A6-5D4A-4E6E-8C13-6CE91DE03026}" type="datetimeFigureOut">
              <a:rPr lang="en-US" smtClean="0"/>
              <a:t>8/26/2025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16006-3808-410E-9AE0-EED881B03D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02035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1146" y="649111"/>
            <a:ext cx="2760345" cy="10332156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80111" y="649111"/>
            <a:ext cx="8121015" cy="1033215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AC19A6-5D4A-4E6E-8C13-6CE91DE03026}" type="datetimeFigureOut">
              <a:rPr lang="en-US" smtClean="0"/>
              <a:t>8/26/2025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16006-3808-410E-9AE0-EED881B03D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57602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AC19A6-5D4A-4E6E-8C13-6CE91DE03026}" type="datetimeFigureOut">
              <a:rPr lang="en-US" smtClean="0"/>
              <a:t>8/26/2025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16006-3808-410E-9AE0-EED881B03D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60338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3443" y="3039537"/>
            <a:ext cx="11041380" cy="5071532"/>
          </a:xfrm>
        </p:spPr>
        <p:txBody>
          <a:bodyPr anchor="b"/>
          <a:lstStyle>
            <a:lvl1pPr>
              <a:defRPr sz="8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3443" y="8159048"/>
            <a:ext cx="11041380" cy="2666999"/>
          </a:xfrm>
        </p:spPr>
        <p:txBody>
          <a:bodyPr/>
          <a:lstStyle>
            <a:lvl1pPr marL="0" indent="0">
              <a:buNone/>
              <a:defRPr sz="3360">
                <a:solidFill>
                  <a:schemeClr val="tx1">
                    <a:tint val="82000"/>
                  </a:schemeClr>
                </a:solidFill>
              </a:defRPr>
            </a:lvl1pPr>
            <a:lvl2pPr marL="640080" indent="0">
              <a:buNone/>
              <a:defRPr sz="2800">
                <a:solidFill>
                  <a:schemeClr val="tx1">
                    <a:tint val="82000"/>
                  </a:schemeClr>
                </a:solidFill>
              </a:defRPr>
            </a:lvl2pPr>
            <a:lvl3pPr marL="1280160" indent="0">
              <a:buNone/>
              <a:defRPr sz="2520">
                <a:solidFill>
                  <a:schemeClr val="tx1">
                    <a:tint val="82000"/>
                  </a:schemeClr>
                </a:solidFill>
              </a:defRPr>
            </a:lvl3pPr>
            <a:lvl4pPr marL="1920240" indent="0">
              <a:buNone/>
              <a:defRPr sz="2240">
                <a:solidFill>
                  <a:schemeClr val="tx1">
                    <a:tint val="82000"/>
                  </a:schemeClr>
                </a:solidFill>
              </a:defRPr>
            </a:lvl4pPr>
            <a:lvl5pPr marL="2560320" indent="0">
              <a:buNone/>
              <a:defRPr sz="2240">
                <a:solidFill>
                  <a:schemeClr val="tx1">
                    <a:tint val="82000"/>
                  </a:schemeClr>
                </a:solidFill>
              </a:defRPr>
            </a:lvl5pPr>
            <a:lvl6pPr marL="3200400" indent="0">
              <a:buNone/>
              <a:defRPr sz="2240">
                <a:solidFill>
                  <a:schemeClr val="tx1">
                    <a:tint val="82000"/>
                  </a:schemeClr>
                </a:solidFill>
              </a:defRPr>
            </a:lvl6pPr>
            <a:lvl7pPr marL="3840480" indent="0">
              <a:buNone/>
              <a:defRPr sz="2240">
                <a:solidFill>
                  <a:schemeClr val="tx1">
                    <a:tint val="82000"/>
                  </a:schemeClr>
                </a:solidFill>
              </a:defRPr>
            </a:lvl7pPr>
            <a:lvl8pPr marL="4480560" indent="0">
              <a:buNone/>
              <a:defRPr sz="2240">
                <a:solidFill>
                  <a:schemeClr val="tx1">
                    <a:tint val="82000"/>
                  </a:schemeClr>
                </a:solidFill>
              </a:defRPr>
            </a:lvl8pPr>
            <a:lvl9pPr marL="5120640" indent="0">
              <a:buNone/>
              <a:defRPr sz="224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AC19A6-5D4A-4E6E-8C13-6CE91DE03026}" type="datetimeFigureOut">
              <a:rPr lang="en-US" smtClean="0"/>
              <a:t>8/26/2025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16006-3808-410E-9AE0-EED881B03D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5241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80110" y="3245556"/>
            <a:ext cx="5440680" cy="77357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80810" y="3245556"/>
            <a:ext cx="5440680" cy="77357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AC19A6-5D4A-4E6E-8C13-6CE91DE03026}" type="datetimeFigureOut">
              <a:rPr lang="en-US" smtClean="0"/>
              <a:t>8/26/2025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16006-3808-410E-9AE0-EED881B03D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70759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7" y="649114"/>
            <a:ext cx="11041380" cy="235655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1779" y="2988734"/>
            <a:ext cx="5415676" cy="1464732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81779" y="4453467"/>
            <a:ext cx="5415676" cy="655037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80811" y="2988734"/>
            <a:ext cx="5442347" cy="1464732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80811" y="4453467"/>
            <a:ext cx="5442347" cy="655037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AC19A6-5D4A-4E6E-8C13-6CE91DE03026}" type="datetimeFigureOut">
              <a:rPr lang="en-US" smtClean="0"/>
              <a:t>8/26/2025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16006-3808-410E-9AE0-EED881B03D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92580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AC19A6-5D4A-4E6E-8C13-6CE91DE03026}" type="datetimeFigureOut">
              <a:rPr lang="en-US" smtClean="0"/>
              <a:t>8/26/2025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16006-3808-410E-9AE0-EED881B03D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6973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AC19A6-5D4A-4E6E-8C13-6CE91DE03026}" type="datetimeFigureOut">
              <a:rPr lang="en-US" smtClean="0"/>
              <a:t>8/26/2025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16006-3808-410E-9AE0-EED881B03D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04733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812800"/>
            <a:ext cx="4128849" cy="284480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42347" y="1755425"/>
            <a:ext cx="6480810" cy="8664222"/>
          </a:xfrm>
        </p:spPr>
        <p:txBody>
          <a:bodyPr/>
          <a:lstStyle>
            <a:lvl1pPr>
              <a:defRPr sz="4480"/>
            </a:lvl1pPr>
            <a:lvl2pPr>
              <a:defRPr sz="3920"/>
            </a:lvl2pPr>
            <a:lvl3pPr>
              <a:defRPr sz="336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3657600"/>
            <a:ext cx="4128849" cy="6776156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AC19A6-5D4A-4E6E-8C13-6CE91DE03026}" type="datetimeFigureOut">
              <a:rPr lang="en-US" smtClean="0"/>
              <a:t>8/26/2025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16006-3808-410E-9AE0-EED881B03D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23743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812800"/>
            <a:ext cx="4128849" cy="284480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42347" y="1755425"/>
            <a:ext cx="6480810" cy="8664222"/>
          </a:xfrm>
        </p:spPr>
        <p:txBody>
          <a:bodyPr anchor="t"/>
          <a:lstStyle>
            <a:lvl1pPr marL="0" indent="0">
              <a:buNone/>
              <a:defRPr sz="4480"/>
            </a:lvl1pPr>
            <a:lvl2pPr marL="640080" indent="0">
              <a:buNone/>
              <a:defRPr sz="3920"/>
            </a:lvl2pPr>
            <a:lvl3pPr marL="1280160" indent="0">
              <a:buNone/>
              <a:defRPr sz="3360"/>
            </a:lvl3pPr>
            <a:lvl4pPr marL="1920240" indent="0">
              <a:buNone/>
              <a:defRPr sz="2800"/>
            </a:lvl4pPr>
            <a:lvl5pPr marL="2560320" indent="0">
              <a:buNone/>
              <a:defRPr sz="2800"/>
            </a:lvl5pPr>
            <a:lvl6pPr marL="3200400" indent="0">
              <a:buNone/>
              <a:defRPr sz="2800"/>
            </a:lvl6pPr>
            <a:lvl7pPr marL="3840480" indent="0">
              <a:buNone/>
              <a:defRPr sz="2800"/>
            </a:lvl7pPr>
            <a:lvl8pPr marL="4480560" indent="0">
              <a:buNone/>
              <a:defRPr sz="2800"/>
            </a:lvl8pPr>
            <a:lvl9pPr marL="5120640" indent="0">
              <a:buNone/>
              <a:defRPr sz="28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3657600"/>
            <a:ext cx="4128849" cy="6776156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AC19A6-5D4A-4E6E-8C13-6CE91DE03026}" type="datetimeFigureOut">
              <a:rPr lang="en-US" smtClean="0"/>
              <a:t>8/26/2025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16006-3808-410E-9AE0-EED881B03D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86491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80110" y="649114"/>
            <a:ext cx="11041380" cy="23565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0110" y="3245556"/>
            <a:ext cx="11041380" cy="77357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80110" y="11300181"/>
            <a:ext cx="288036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8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0AC19A6-5D4A-4E6E-8C13-6CE91DE03026}" type="datetimeFigureOut">
              <a:rPr lang="en-US" smtClean="0"/>
              <a:t>8/26/2025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240530" y="11300181"/>
            <a:ext cx="432054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8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041130" y="11300181"/>
            <a:ext cx="288036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8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9516006-3808-410E-9AE0-EED881B03D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81307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1280160" rtl="0" eaLnBrk="1" latinLnBrk="0" hangingPunct="1">
        <a:lnSpc>
          <a:spcPct val="90000"/>
        </a:lnSpc>
        <a:spcBef>
          <a:spcPct val="0"/>
        </a:spcBef>
        <a:buNone/>
        <a:defRPr sz="61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20040" indent="-320040" algn="l" defTabSz="1280160" rtl="0" eaLnBrk="1" latinLnBrk="0" hangingPunct="1">
        <a:lnSpc>
          <a:spcPct val="90000"/>
        </a:lnSpc>
        <a:spcBef>
          <a:spcPts val="1400"/>
        </a:spcBef>
        <a:buFont typeface="Arial" panose="020B0604020202020204" pitchFamily="34" charset="0"/>
        <a:buChar char="•"/>
        <a:defRPr sz="3920" kern="1200">
          <a:solidFill>
            <a:schemeClr val="tx1"/>
          </a:solidFill>
          <a:latin typeface="+mn-lt"/>
          <a:ea typeface="+mn-ea"/>
          <a:cs typeface="+mn-cs"/>
        </a:defRPr>
      </a:lvl1pPr>
      <a:lvl2pPr marL="9601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3360" kern="1200">
          <a:solidFill>
            <a:schemeClr val="tx1"/>
          </a:solidFill>
          <a:latin typeface="+mn-lt"/>
          <a:ea typeface="+mn-ea"/>
          <a:cs typeface="+mn-cs"/>
        </a:defRPr>
      </a:lvl2pPr>
      <a:lvl3pPr marL="16002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22402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88036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52044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41605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4406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8016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56032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20040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384048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48056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12064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customXml" Target="../ink/ink1.xml"/><Relationship Id="rId7" Type="http://schemas.openxmlformats.org/officeDocument/2006/relationships/customXml" Target="../ink/ink3.xm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5" Type="http://schemas.openxmlformats.org/officeDocument/2006/relationships/customXml" Target="../ink/ink2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877CEF93-695C-D630-95C4-81F499493C3A}"/>
              </a:ext>
            </a:extLst>
          </p:cNvPr>
          <p:cNvSpPr txBox="1"/>
          <p:nvPr/>
        </p:nvSpPr>
        <p:spPr>
          <a:xfrm>
            <a:off x="836023" y="1410788"/>
            <a:ext cx="509451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/>
              <a:t>Take a class over the</a:t>
            </a:r>
            <a:br>
              <a:rPr lang="en-US" sz="3600" dirty="0"/>
            </a:br>
            <a:r>
              <a:rPr lang="en-US" sz="3600" dirty="0"/>
              <a:t>summer to keep up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B5FB0F1-C98B-B992-7F6B-24DF023FB4C7}"/>
              </a:ext>
            </a:extLst>
          </p:cNvPr>
          <p:cNvSpPr txBox="1"/>
          <p:nvPr/>
        </p:nvSpPr>
        <p:spPr>
          <a:xfrm>
            <a:off x="1658983" y="5466358"/>
            <a:ext cx="344859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/>
              <a:t>Take 18 credits,</a:t>
            </a:r>
            <a:br>
              <a:rPr lang="en-US" sz="3600" dirty="0"/>
            </a:br>
            <a:r>
              <a:rPr lang="en-US" sz="3600" dirty="0"/>
              <a:t>get burned out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97BB353-037F-C643-ED9D-B625ED7F4844}"/>
              </a:ext>
            </a:extLst>
          </p:cNvPr>
          <p:cNvSpPr txBox="1"/>
          <p:nvPr/>
        </p:nvSpPr>
        <p:spPr>
          <a:xfrm>
            <a:off x="751114" y="9849395"/>
            <a:ext cx="526433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/>
              <a:t>TAKE A FUCKING NAP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3">
            <p14:nvContentPartPr>
              <p14:cNvPr id="22" name="Ink 21">
                <a:extLst>
                  <a:ext uri="{FF2B5EF4-FFF2-40B4-BE49-F238E27FC236}">
                    <a16:creationId xmlns:a16="http://schemas.microsoft.com/office/drawing/2014/main" id="{AE6B6032-040D-120B-09F5-9320DD4C2093}"/>
                  </a:ext>
                </a:extLst>
              </p14:cNvPr>
              <p14:cNvContentPartPr/>
              <p14:nvPr/>
            </p14:nvContentPartPr>
            <p14:xfrm>
              <a:off x="2847343" y="10110754"/>
              <a:ext cx="654120" cy="26280"/>
            </p14:xfrm>
          </p:contentPart>
        </mc:Choice>
        <mc:Fallback>
          <p:pic>
            <p:nvPicPr>
              <p:cNvPr id="22" name="Ink 21">
                <a:extLst>
                  <a:ext uri="{FF2B5EF4-FFF2-40B4-BE49-F238E27FC236}">
                    <a16:creationId xmlns:a16="http://schemas.microsoft.com/office/drawing/2014/main" id="{AE6B6032-040D-120B-09F5-9320DD4C2093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2829333" y="10092997"/>
                <a:ext cx="689780" cy="61438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5">
            <p14:nvContentPartPr>
              <p14:cNvPr id="25" name="Ink 24">
                <a:extLst>
                  <a:ext uri="{FF2B5EF4-FFF2-40B4-BE49-F238E27FC236}">
                    <a16:creationId xmlns:a16="http://schemas.microsoft.com/office/drawing/2014/main" id="{5649E4BE-B3B4-070D-BDA8-7DB0103C3275}"/>
                  </a:ext>
                </a:extLst>
              </p14:cNvPr>
              <p14:cNvContentPartPr/>
              <p14:nvPr/>
            </p14:nvContentPartPr>
            <p14:xfrm>
              <a:off x="2873983" y="10081954"/>
              <a:ext cx="781920" cy="291960"/>
            </p14:xfrm>
          </p:contentPart>
        </mc:Choice>
        <mc:Fallback>
          <p:pic>
            <p:nvPicPr>
              <p:cNvPr id="25" name="Ink 24">
                <a:extLst>
                  <a:ext uri="{FF2B5EF4-FFF2-40B4-BE49-F238E27FC236}">
                    <a16:creationId xmlns:a16="http://schemas.microsoft.com/office/drawing/2014/main" id="{5649E4BE-B3B4-070D-BDA8-7DB0103C3275}"/>
                  </a:ext>
                </a:extLst>
              </p:cNvPr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2856343" y="10063954"/>
                <a:ext cx="817560" cy="3276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7">
            <p14:nvContentPartPr>
              <p14:cNvPr id="26" name="Ink 25">
                <a:extLst>
                  <a:ext uri="{FF2B5EF4-FFF2-40B4-BE49-F238E27FC236}">
                    <a16:creationId xmlns:a16="http://schemas.microsoft.com/office/drawing/2014/main" id="{7FB0B4E4-5003-396C-70DC-E7968B0F4A02}"/>
                  </a:ext>
                </a:extLst>
              </p14:cNvPr>
              <p14:cNvContentPartPr/>
              <p14:nvPr/>
            </p14:nvContentPartPr>
            <p14:xfrm>
              <a:off x="2936263" y="10182034"/>
              <a:ext cx="93960" cy="137520"/>
            </p14:xfrm>
          </p:contentPart>
        </mc:Choice>
        <mc:Fallback>
          <p:pic>
            <p:nvPicPr>
              <p:cNvPr id="26" name="Ink 25">
                <a:extLst>
                  <a:ext uri="{FF2B5EF4-FFF2-40B4-BE49-F238E27FC236}">
                    <a16:creationId xmlns:a16="http://schemas.microsoft.com/office/drawing/2014/main" id="{7FB0B4E4-5003-396C-70DC-E7968B0F4A02}"/>
                  </a:ext>
                </a:extLst>
              </p:cNvPr>
              <p:cNvPicPr/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2918623" y="10164394"/>
                <a:ext cx="129600" cy="17316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44112145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</TotalTime>
  <Words>22</Words>
  <Application>Microsoft Office PowerPoint</Application>
  <PresentationFormat>Custom</PresentationFormat>
  <Paragraphs>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Philip J. Reeve</dc:creator>
  <cp:lastModifiedBy>Philip J. Reeve</cp:lastModifiedBy>
  <cp:revision>1</cp:revision>
  <dcterms:created xsi:type="dcterms:W3CDTF">2025-08-26T18:16:09Z</dcterms:created>
  <dcterms:modified xsi:type="dcterms:W3CDTF">2025-08-26T18:29:13Z</dcterms:modified>
</cp:coreProperties>
</file>